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00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286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Override PartName="/ppt/slides/slide2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theme" Target="theme/theme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tableStyles" Target="tableStyle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D525A-8F4A-45D8-B28E-5CACE2ED0223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B9E19-AA4C-45F6-ABA7-432D0DAEAE1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Photo Album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by user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0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0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0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0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0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8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ame9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On-screen Show (4:3)</PresentationFormat>
  <Paragraphs>2</Paragraphs>
  <Slides>306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306</vt:i4>
      </vt:variant>
    </vt:vector>
  </HeadingPairs>
  <TitlesOfParts>
    <vt:vector size="307" baseType="lpstr">
      <vt:lpstr>Office Theme</vt:lpstr>
      <vt:lpstr>Photo Album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user</dc:creator>
  <cp:lastModifiedBy>user</cp:lastModifiedBy>
  <cp:revision>1</cp:revision>
  <dcterms:created xsi:type="dcterms:W3CDTF">2020-11-04T15:49:45Z</dcterms:created>
  <dcterms:modified xsi:type="dcterms:W3CDTF">2020-11-04T15:50:45Z</dcterms:modified>
</cp:coreProperties>
</file>